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84" r:id="rId3"/>
    <p:sldId id="302" r:id="rId4"/>
    <p:sldId id="30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MTA Tower A" id="{68ED3F16-03A9-4947-BDA4-0D3EC8C1EF5F}">
          <p14:sldIdLst>
            <p14:sldId id="282"/>
            <p14:sldId id="284"/>
            <p14:sldId id="302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-134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320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423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7545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164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4367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1325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2399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1630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24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574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36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7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604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64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78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41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7397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FC41E8-68B4-46B9-AECC-EC0D98CB7900}" type="datetimeFigureOut">
              <a:rPr lang="en-MY" smtClean="0"/>
              <a:t>27/10/2025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CEAB8-42D4-4F45-AB05-357AD093C1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5826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3870-08AB-1DC3-1D87-6AF4E562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9721D158-4419-56D4-892A-D61EA51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93" y="3803073"/>
            <a:ext cx="6166907" cy="3054927"/>
          </a:xfrm>
          <a:prstGeom prst="rect">
            <a:avLst/>
          </a:prstGeom>
        </p:spPr>
      </p:pic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37DC1A51-7316-D32A-C13C-D4707523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073"/>
            <a:ext cx="6166907" cy="3054927"/>
          </a:xfrm>
          <a:prstGeom prst="rect">
            <a:avLst/>
          </a:prstGeom>
        </p:spPr>
      </p:pic>
      <p:pic>
        <p:nvPicPr>
          <p:cNvPr id="16" name="Picture 15" descr="A diagram of a graph&#10;&#10;AI-generated content may be incorrect.">
            <a:extLst>
              <a:ext uri="{FF2B5EF4-FFF2-40B4-BE49-F238E27FC236}">
                <a16:creationId xmlns:a16="http://schemas.microsoft.com/office/drawing/2014/main" id="{736DB187-64EE-6C3A-4659-3698E045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0198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E94847-5E97-1488-EBD7-6D7CC4E55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5FAF0-C371-CA87-F3AB-E3E1EE88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C23D5883-AEFA-6C46-7EAB-91839072D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0"/>
            <a:ext cx="6096003" cy="3019803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CC45D7C-B4CA-8093-46E9-69EAE4E4A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019802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ED5350D0-62EB-F7CF-8A8B-2767A7573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838197"/>
            <a:ext cx="6096003" cy="3019803"/>
          </a:xfrm>
          <a:prstGeom prst="rect">
            <a:avLst/>
          </a:prstGeom>
        </p:spPr>
      </p:pic>
      <p:pic>
        <p:nvPicPr>
          <p:cNvPr id="16" name="Picture 15" descr="A diagram of a graph&#10;&#10;AI-generated content may be incorrect.">
            <a:extLst>
              <a:ext uri="{FF2B5EF4-FFF2-40B4-BE49-F238E27FC236}">
                <a16:creationId xmlns:a16="http://schemas.microsoft.com/office/drawing/2014/main" id="{EE9ABBC1-5F69-2FBB-292D-B58169D79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9"/>
            <a:ext cx="6095996" cy="3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CB0E-6E56-AC7D-71F5-A91220E2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CB0A7288-55BB-E1F9-D7CF-380D5306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8197"/>
            <a:ext cx="6096002" cy="3019803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75BFF8A0-D6CE-6306-DCF4-16D54798F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38197"/>
            <a:ext cx="6096000" cy="3019802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1790B770-3F6D-D76A-AC20-3FE1C2494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0"/>
            <a:ext cx="6096003" cy="3019803"/>
          </a:xfrm>
          <a:prstGeom prst="rect">
            <a:avLst/>
          </a:prstGeom>
        </p:spPr>
      </p:pic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CD382E46-04F2-C689-B200-B94A4984A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5996" cy="3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FF3C-B43E-8C6E-9DE5-BE8F3621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CB6E2BD6-A728-D7F9-5044-055D047A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8199"/>
            <a:ext cx="6095999" cy="3019801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C06EE0A6-3A2B-CF65-9DE4-AD3591AC6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99"/>
            <a:ext cx="6096000" cy="3019801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C40C6072-312F-4671-DD5F-FB361BEAE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5999" cy="3019801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FCAE6188-2D1C-2F6E-CD7F-67DAA634D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75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Yang  Wong</dc:creator>
  <cp:lastModifiedBy>Qi Yang  Wong</cp:lastModifiedBy>
  <cp:revision>1</cp:revision>
  <dcterms:created xsi:type="dcterms:W3CDTF">2025-10-27T03:22:44Z</dcterms:created>
  <dcterms:modified xsi:type="dcterms:W3CDTF">2025-10-27T03:27:34Z</dcterms:modified>
</cp:coreProperties>
</file>